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7" r:id="rId6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46EB58-FFBC-474C-82E5-1C3343B9944C}" v="5" dt="2025-03-13T15:45:13.3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tags" Target="tags/tag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3348-B31C-4603-9645-2FDACF9239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F645C-0F5C-40D4-96A8-072D4821C65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559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3348-B31C-4603-9645-2FDACF9239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F645C-0F5C-40D4-96A8-072D4821C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40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3348-B31C-4603-9645-2FDACF9239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F645C-0F5C-40D4-96A8-072D4821C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4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3348-B31C-4603-9645-2FDACF9239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F645C-0F5C-40D4-96A8-072D4821C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25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3348-B31C-4603-9645-2FDACF9239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F645C-0F5C-40D4-96A8-072D4821C65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96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3348-B31C-4603-9645-2FDACF9239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F645C-0F5C-40D4-96A8-072D4821C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25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3348-B31C-4603-9645-2FDACF9239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F645C-0F5C-40D4-96A8-072D4821C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8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3348-B31C-4603-9645-2FDACF9239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F645C-0F5C-40D4-96A8-072D4821C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3348-B31C-4603-9645-2FDACF9239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F645C-0F5C-40D4-96A8-072D4821C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5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2E13348-B31C-4603-9645-2FDACF9239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86F645C-0F5C-40D4-96A8-072D4821C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9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3348-B31C-4603-9645-2FDACF9239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F645C-0F5C-40D4-96A8-072D4821C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5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2E13348-B31C-4603-9645-2FDACF9239D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86F645C-0F5C-40D4-96A8-072D4821C65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31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010D2-9D33-8EA0-5AD0-1AD2BD72C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07" y="1033303"/>
            <a:ext cx="7401185" cy="3151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6C2FF-9102-5CFC-FC08-FCECB4CE0C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5407" y="136982"/>
            <a:ext cx="2926334" cy="792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6243FD-6751-EF61-0917-FB4A42FAFBE4}"/>
              </a:ext>
            </a:extLst>
          </p:cNvPr>
          <p:cNvSpPr txBox="1"/>
          <p:nvPr/>
        </p:nvSpPr>
        <p:spPr>
          <a:xfrm>
            <a:off x="3047222" y="4649706"/>
            <a:ext cx="6097554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 Screener Training Part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Four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Navigating the Participant Relationships Screen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745F4F-37DC-D6D8-A611-69109083EF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6611" y="5702234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38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6"/>
    </mc:Choice>
    <mc:Fallback xmlns="">
      <p:transition spd="slow" advTm="12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dd Participants 3.13">
            <a:hlinkClick r:id="" action="ppaction://media"/>
            <a:extLst>
              <a:ext uri="{FF2B5EF4-FFF2-40B4-BE49-F238E27FC236}">
                <a16:creationId xmlns:a16="http://schemas.microsoft.com/office/drawing/2014/main" id="{1A2DAE42-03FF-E032-3273-8EA2557547B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27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RETROSPECT" val="1qMKWfJW"/>
  <p:tag name="ARTICULATE_SLIDE_COUNT" val="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63895c81-09da-4aa9-ba0b-b44636258533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65270F7A39A34E978B0D40EA41F17D" ma:contentTypeVersion="14" ma:contentTypeDescription="Create a new document." ma:contentTypeScope="" ma:versionID="ae4ca0d1656005cd41635fd6687826e6">
  <xsd:schema xmlns:xsd="http://www.w3.org/2001/XMLSchema" xmlns:xs="http://www.w3.org/2001/XMLSchema" xmlns:p="http://schemas.microsoft.com/office/2006/metadata/properties" xmlns:ns1="http://schemas.microsoft.com/sharepoint/v3" xmlns:ns2="63895c81-09da-4aa9-ba0b-b44636258533" xmlns:ns3="d4e7cb2d-c066-4ee7-a3df-cc57ddba533e" targetNamespace="http://schemas.microsoft.com/office/2006/metadata/properties" ma:root="true" ma:fieldsID="648a855fc55c4c1c53c49066a7129bd8" ns1:_="" ns2:_="" ns3:_="">
    <xsd:import namespace="http://schemas.microsoft.com/sharepoint/v3"/>
    <xsd:import namespace="63895c81-09da-4aa9-ba0b-b44636258533"/>
    <xsd:import namespace="d4e7cb2d-c066-4ee7-a3df-cc57ddba53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95c81-09da-4aa9-ba0b-b446362585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234c9c0-dc82-4bd3-8448-fd5c6ce0fb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e7cb2d-c066-4ee7-a3df-cc57ddba533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16F082-858B-490E-9D46-F2FBCA99D0F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63895c81-09da-4aa9-ba0b-b44636258533"/>
  </ds:schemaRefs>
</ds:datastoreItem>
</file>

<file path=customXml/itemProps2.xml><?xml version="1.0" encoding="utf-8"?>
<ds:datastoreItem xmlns:ds="http://schemas.openxmlformats.org/officeDocument/2006/customXml" ds:itemID="{FF56826D-40C8-4A80-813E-73137E556C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FFA095-3432-4999-A6CF-876B79640A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3895c81-09da-4aa9-ba0b-b44636258533"/>
    <ds:schemaRef ds:uri="d4e7cb2d-c066-4ee7-a3df-cc57ddba53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a60d57e-af5b-4752-ac57-3e4f28ca11dc}" enabled="1" method="Standard" siteId="{36da45f1-dd2c-4d1f-af13-5abe46b999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</TotalTime>
  <Words>11</Words>
  <Application>Microsoft Office PowerPoint</Application>
  <PresentationFormat>Widescreen</PresentationFormat>
  <Paragraphs>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2</cp:revision>
  <dcterms:created xsi:type="dcterms:W3CDTF">2025-01-13T15:11:43Z</dcterms:created>
  <dcterms:modified xsi:type="dcterms:W3CDTF">2025-03-14T18:46:41Z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6CB6C425-7946-4F8D-B5A5-90E165F1BB97</vt:lpwstr>
  </property>
  <property fmtid="{D5CDD505-2E9C-101B-9397-08002B2CF9AE}" pid="3" name="ArticulatePath">
    <vt:lpwstr>https://ohiodas-my.sharepoint.com/personal/35540362_id_ohio_gov/Documents/Desktop/Salesforce Intake Screener Training/Salesforce Intake Screener Training part 4</vt:lpwstr>
  </property>
  <property fmtid="{D5CDD505-2E9C-101B-9397-08002B2CF9AE}" pid="4" name="MSIP_Label_ea60d57e-af5b-4752-ac57-3e4f28ca11dc_Enabled">
    <vt:lpwstr>true</vt:lpwstr>
  </property>
  <property fmtid="{D5CDD505-2E9C-101B-9397-08002B2CF9AE}" pid="5" name="MSIP_Label_ea60d57e-af5b-4752-ac57-3e4f28ca11dc_SetDate">
    <vt:lpwstr>2025-01-13T15:51:38Z</vt:lpwstr>
  </property>
  <property fmtid="{D5CDD505-2E9C-101B-9397-08002B2CF9AE}" pid="6" name="MSIP_Label_ea60d57e-af5b-4752-ac57-3e4f28ca11dc_Method">
    <vt:lpwstr>Standard</vt:lpwstr>
  </property>
  <property fmtid="{D5CDD505-2E9C-101B-9397-08002B2CF9AE}" pid="7" name="MSIP_Label_ea60d57e-af5b-4752-ac57-3e4f28ca11dc_Name">
    <vt:lpwstr>ea60d57e-af5b-4752-ac57-3e4f28ca11dc</vt:lpwstr>
  </property>
  <property fmtid="{D5CDD505-2E9C-101B-9397-08002B2CF9AE}" pid="8" name="MSIP_Label_ea60d57e-af5b-4752-ac57-3e4f28ca11dc_SiteId">
    <vt:lpwstr>36da45f1-dd2c-4d1f-af13-5abe46b99921</vt:lpwstr>
  </property>
  <property fmtid="{D5CDD505-2E9C-101B-9397-08002B2CF9AE}" pid="9" name="MSIP_Label_ea60d57e-af5b-4752-ac57-3e4f28ca11dc_ActionId">
    <vt:lpwstr>2a3b2dd5-9afc-43ac-a1a0-a577794d3682</vt:lpwstr>
  </property>
  <property fmtid="{D5CDD505-2E9C-101B-9397-08002B2CF9AE}" pid="10" name="MSIP_Label_ea60d57e-af5b-4752-ac57-3e4f28ca11dc_ContentBits">
    <vt:lpwstr>0</vt:lpwstr>
  </property>
  <property fmtid="{D5CDD505-2E9C-101B-9397-08002B2CF9AE}" pid="11" name="ContentTypeId">
    <vt:lpwstr>0x0101002C65270F7A39A34E978B0D40EA41F17D</vt:lpwstr>
  </property>
</Properties>
</file>